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Ορθογώνιο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- Ευθεία γραμμή σύνδεσης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11 - Τίτλος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25" name="24 - Υπότιτλος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31" name="30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6A2CC963-6316-4C66-8358-B0166A5E43F6}" type="datetimeFigureOut">
              <a:rPr lang="el-GR" smtClean="0"/>
              <a:pPr/>
              <a:t>10/4/2025</a:t>
            </a:fld>
            <a:endParaRPr lang="el-GR"/>
          </a:p>
        </p:txBody>
      </p:sp>
      <p:sp>
        <p:nvSpPr>
          <p:cNvPr id="18" name="17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l-GR"/>
          </a:p>
        </p:txBody>
      </p:sp>
      <p:sp>
        <p:nvSpPr>
          <p:cNvPr id="29" name="28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61F1DE0-BDEF-44D0-B6C6-2002C2E7B91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2CC963-6316-4C66-8358-B0166A5E43F6}" type="datetimeFigureOut">
              <a:rPr lang="el-GR" smtClean="0"/>
              <a:pPr/>
              <a:t>10/4/2025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1F1DE0-BDEF-44D0-B6C6-2002C2E7B91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6A2CC963-6316-4C66-8358-B0166A5E43F6}" type="datetimeFigureOut">
              <a:rPr lang="el-GR" smtClean="0"/>
              <a:pPr/>
              <a:t>10/4/2025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61F1DE0-BDEF-44D0-B6C6-2002C2E7B91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2CC963-6316-4C66-8358-B0166A5E43F6}" type="datetimeFigureOut">
              <a:rPr lang="el-GR" smtClean="0"/>
              <a:pPr/>
              <a:t>10/4/2025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1F1DE0-BDEF-44D0-B6C6-2002C2E7B91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A2CC963-6316-4C66-8358-B0166A5E43F6}" type="datetimeFigureOut">
              <a:rPr lang="el-GR" smtClean="0"/>
              <a:pPr/>
              <a:t>10/4/2025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561F1DE0-BDEF-44D0-B6C6-2002C2E7B91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2CC963-6316-4C66-8358-B0166A5E43F6}" type="datetimeFigureOut">
              <a:rPr lang="el-GR" smtClean="0"/>
              <a:pPr/>
              <a:t>10/4/2025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1F1DE0-BDEF-44D0-B6C6-2002C2E7B91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2CC963-6316-4C66-8358-B0166A5E43F6}" type="datetimeFigureOut">
              <a:rPr lang="el-GR" smtClean="0"/>
              <a:pPr/>
              <a:t>10/4/2025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1F1DE0-BDEF-44D0-B6C6-2002C2E7B91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2CC963-6316-4C66-8358-B0166A5E43F6}" type="datetimeFigureOut">
              <a:rPr lang="el-GR" smtClean="0"/>
              <a:pPr/>
              <a:t>10/4/2025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1F1DE0-BDEF-44D0-B6C6-2002C2E7B91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A2CC963-6316-4C66-8358-B0166A5E43F6}" type="datetimeFigureOut">
              <a:rPr lang="el-GR" smtClean="0"/>
              <a:pPr/>
              <a:t>10/4/2025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1F1DE0-BDEF-44D0-B6C6-2002C2E7B91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2CC963-6316-4C66-8358-B0166A5E43F6}" type="datetimeFigureOut">
              <a:rPr lang="el-GR" smtClean="0"/>
              <a:pPr/>
              <a:t>10/4/2025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1F1DE0-BDEF-44D0-B6C6-2002C2E7B91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Ορθογώνιο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- Ορθογώνιο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2CC963-6316-4C66-8358-B0166A5E43F6}" type="datetimeFigureOut">
              <a:rPr lang="el-GR" smtClean="0"/>
              <a:pPr/>
              <a:t>10/4/2025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1F1DE0-BDEF-44D0-B6C6-2002C2E7B91A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0" name="9 - Θέση εικόνας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Ορθογώνιο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2 - Θέση τίτλου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1" name="30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27" name="26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6A2CC963-6316-4C66-8358-B0166A5E43F6}" type="datetimeFigureOut">
              <a:rPr lang="el-GR" smtClean="0"/>
              <a:pPr/>
              <a:t>10/4/2025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l-GR"/>
          </a:p>
        </p:txBody>
      </p:sp>
      <p:sp>
        <p:nvSpPr>
          <p:cNvPr id="16" name="1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561F1DE0-BDEF-44D0-B6C6-2002C2E7B91A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500034" y="642918"/>
            <a:ext cx="7772400" cy="1084261"/>
          </a:xfrm>
        </p:spPr>
        <p:txBody>
          <a:bodyPr/>
          <a:lstStyle/>
          <a:p>
            <a:r>
              <a:rPr lang="el-GR" dirty="0" smtClean="0"/>
              <a:t>ΠΑΣΧΑ ΣΤΟ ΝΗΠΙΑΓΩΓΕΙΟ</a:t>
            </a:r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1714488"/>
            <a:ext cx="6400800" cy="3924312"/>
          </a:xfrm>
        </p:spPr>
        <p:txBody>
          <a:bodyPr/>
          <a:lstStyle/>
          <a:p>
            <a:endParaRPr lang="el-GR" dirty="0"/>
          </a:p>
        </p:txBody>
      </p:sp>
      <p:pic>
        <p:nvPicPr>
          <p:cNvPr id="1026" name="Picture 2" descr="C:\Users\User\Desktop\east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643050"/>
            <a:ext cx="6572296" cy="40005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ΚΟΤΟΠΟΥΛΑΚΙ ΜΕΣΑ </a:t>
            </a:r>
            <a:r>
              <a:rPr lang="el-GR" dirty="0" smtClean="0"/>
              <a:t>ΑΠΟ </a:t>
            </a:r>
            <a:r>
              <a:rPr lang="el-GR" dirty="0" smtClean="0"/>
              <a:t>ΤΟ ΑΥΓΟ</a:t>
            </a:r>
            <a:endParaRPr lang="el-GR" dirty="0"/>
          </a:p>
        </p:txBody>
      </p:sp>
      <p:pic>
        <p:nvPicPr>
          <p:cNvPr id="4" name="3 - Θέση περιεχομένου" descr="20250408_142500-COLLAG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53381" y="1609725"/>
            <a:ext cx="4846638" cy="4846638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ΚΑΛΑΘΑΚΙ ΜΕ ΧΡΩΜΑΤΙΣΤΑ ΑΥΓΑ</a:t>
            </a:r>
            <a:endParaRPr lang="el-GR" dirty="0"/>
          </a:p>
        </p:txBody>
      </p:sp>
      <p:pic>
        <p:nvPicPr>
          <p:cNvPr id="4" name="3 - Θέση περιεχομένου" descr="IMG_20250408_14203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45608" y="1609725"/>
            <a:ext cx="6462184" cy="4846638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ΒΑΦΟΥΜΕ ΑΥΓΑ</a:t>
            </a:r>
            <a:endParaRPr lang="el-GR" dirty="0"/>
          </a:p>
        </p:txBody>
      </p:sp>
      <p:pic>
        <p:nvPicPr>
          <p:cNvPr id="4" name="3 - Θέση περιεχομένου" descr="20250408_142541-COLLAG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00100" y="1609725"/>
            <a:ext cx="5429288" cy="4846638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ΖΥΜΩΝΟΥΜΕ ΤΑ ΛΑΖΑΡΑΚΙΑ</a:t>
            </a:r>
            <a:endParaRPr lang="el-GR" dirty="0"/>
          </a:p>
        </p:txBody>
      </p:sp>
      <p:pic>
        <p:nvPicPr>
          <p:cNvPr id="4" name="3 - Θέση περιεχομένου" descr="20250409_222112-COLLAG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57356" y="1609725"/>
            <a:ext cx="5000660" cy="4846638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ΟΙ ΑΥΓΟΘΗΚΕΣ ΜΑΣ</a:t>
            </a:r>
            <a:endParaRPr lang="el-GR" dirty="0"/>
          </a:p>
        </p:txBody>
      </p:sp>
      <p:pic>
        <p:nvPicPr>
          <p:cNvPr id="4" name="3 - Θέση περιεχομένου" descr="IMG_20250408_14210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232603"/>
            <a:ext cx="7239000" cy="3600881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ΟΙ ΚΑΡΤΕΣ ΜΑΣ</a:t>
            </a:r>
            <a:endParaRPr lang="el-GR" dirty="0"/>
          </a:p>
        </p:txBody>
      </p:sp>
      <p:pic>
        <p:nvPicPr>
          <p:cNvPr id="4" name="3 - Θέση περιεχομένου" descr="1744188483438 (2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14414" y="1609724"/>
            <a:ext cx="5643602" cy="4891109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ΟΙ ΛΑΜΠΑΔΕΣ ΜΑΣ</a:t>
            </a:r>
            <a:endParaRPr lang="el-GR" dirty="0"/>
          </a:p>
        </p:txBody>
      </p:sp>
      <p:pic>
        <p:nvPicPr>
          <p:cNvPr id="4" name="3 - Θέση περιεχομένου" descr="174418848343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59210" y="1609725"/>
            <a:ext cx="3634979" cy="4846638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0034" y="3286124"/>
            <a:ext cx="7199214" cy="1428760"/>
          </a:xfrm>
        </p:spPr>
        <p:txBody>
          <a:bodyPr>
            <a:noAutofit/>
          </a:bodyPr>
          <a:lstStyle/>
          <a:p>
            <a:r>
              <a:rPr lang="el-GR" sz="7200" dirty="0" smtClean="0"/>
              <a:t> ΧΡΟΝΙΑ ΠΟΛΛΑ ΚΑΛΟ ΠΑΣΧΑ</a:t>
            </a:r>
            <a:endParaRPr lang="el-GR" sz="72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Αφθονία">
  <a:themeElements>
    <a:clrScheme name="Αφθονία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Αφθονία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Αφθονία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9</TotalTime>
  <Words>31</Words>
  <Application>Microsoft Office PowerPoint</Application>
  <PresentationFormat>Προβολή στην οθόνη (4:3)</PresentationFormat>
  <Paragraphs>9</Paragraphs>
  <Slides>9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9</vt:i4>
      </vt:variant>
    </vt:vector>
  </HeadingPairs>
  <TitlesOfParts>
    <vt:vector size="10" baseType="lpstr">
      <vt:lpstr>Αφθονία</vt:lpstr>
      <vt:lpstr>ΠΑΣΧΑ ΣΤΟ ΝΗΠΙΑΓΩΓΕΙΟ</vt:lpstr>
      <vt:lpstr>ΚΟΤΟΠΟΥΛΑΚΙ ΜΕΣΑ ΑΠΟ ΤΟ ΑΥΓΟ</vt:lpstr>
      <vt:lpstr>ΚΑΛΑΘΑΚΙ ΜΕ ΧΡΩΜΑΤΙΣΤΑ ΑΥΓΑ</vt:lpstr>
      <vt:lpstr>ΒΑΦΟΥΜΕ ΑΥΓΑ</vt:lpstr>
      <vt:lpstr>ΖΥΜΩΝΟΥΜΕ ΤΑ ΛΑΖΑΡΑΚΙΑ</vt:lpstr>
      <vt:lpstr>ΟΙ ΑΥΓΟΘΗΚΕΣ ΜΑΣ</vt:lpstr>
      <vt:lpstr>ΟΙ ΚΑΡΤΕΣ ΜΑΣ</vt:lpstr>
      <vt:lpstr>ΟΙ ΛΑΜΠΑΔΕΣ ΜΑΣ</vt:lpstr>
      <vt:lpstr> ΧΡΟΝΙΑ ΠΟΛΛΑ ΚΑΛΟ ΠΑΣΧΑ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ΠΑΣΧΑ ΣΤΟ ΝΗΠΙΑΓΩΓΕΙΟ</dc:title>
  <dc:creator>User</dc:creator>
  <cp:lastModifiedBy>User</cp:lastModifiedBy>
  <cp:revision>4</cp:revision>
  <dcterms:created xsi:type="dcterms:W3CDTF">2025-04-08T09:47:46Z</dcterms:created>
  <dcterms:modified xsi:type="dcterms:W3CDTF">2025-04-10T04:28:45Z</dcterms:modified>
</cp:coreProperties>
</file>