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- Ορθογώνιο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12 - Στρογγυλεμένο ορθογώνιο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28" name="27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C017A-32B2-4619-AC54-A77905B25637}" type="datetimeFigureOut">
              <a:rPr lang="el-GR" smtClean="0"/>
              <a:pPr/>
              <a:t>30/11/2024</a:t>
            </a:fld>
            <a:endParaRPr lang="el-GR"/>
          </a:p>
        </p:txBody>
      </p:sp>
      <p:sp>
        <p:nvSpPr>
          <p:cNvPr id="17" name="16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29" name="2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98F0C47D-2530-4D6D-9CF1-F28CBAF949D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7" name="6 - Ορθογώνιο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- Ορθογώνιο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- Ορθογώνιο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- Τίτλος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C017A-32B2-4619-AC54-A77905B25637}" type="datetimeFigureOut">
              <a:rPr lang="el-GR" smtClean="0"/>
              <a:pPr/>
              <a:t>30/11/2024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0C47D-2530-4D6D-9CF1-F28CBAF949D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C017A-32B2-4619-AC54-A77905B25637}" type="datetimeFigureOut">
              <a:rPr lang="el-GR" smtClean="0"/>
              <a:pPr/>
              <a:t>30/11/2024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0C47D-2530-4D6D-9CF1-F28CBAF949D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C017A-32B2-4619-AC54-A77905B25637}" type="datetimeFigureOut">
              <a:rPr lang="el-GR" smtClean="0"/>
              <a:pPr/>
              <a:t>30/11/2024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0C47D-2530-4D6D-9CF1-F28CBAF949D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7 - Θέση περιεχομένου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- Ορθογώνιο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9 - Στρογγυλεμένο ορθογώνιο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C017A-32B2-4619-AC54-A77905B25637}" type="datetimeFigureOut">
              <a:rPr lang="el-GR" smtClean="0"/>
              <a:pPr/>
              <a:t>30/11/2024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l-GR"/>
          </a:p>
        </p:txBody>
      </p:sp>
      <p:sp>
        <p:nvSpPr>
          <p:cNvPr id="7" name="6 - Ορθογώνιο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- Ορθογώνιο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- Ορθογώνιο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98F0C47D-2530-4D6D-9CF1-F28CBAF949D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C017A-32B2-4619-AC54-A77905B25637}" type="datetimeFigureOut">
              <a:rPr lang="el-GR" smtClean="0"/>
              <a:pPr/>
              <a:t>30/11/2024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0C47D-2530-4D6D-9CF1-F28CBAF949D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9" name="8 - Θέση περιεχομένου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1" name="10 - Θέση περιεχομένου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C017A-32B2-4619-AC54-A77905B25637}" type="datetimeFigureOut">
              <a:rPr lang="el-GR" smtClean="0"/>
              <a:pPr/>
              <a:t>30/11/2024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0C47D-2530-4D6D-9CF1-F28CBAF949D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1" name="10 - Θέση περιεχομένου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3" name="12 - Θέση περιεχομένου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C017A-32B2-4619-AC54-A77905B25637}" type="datetimeFigureOut">
              <a:rPr lang="el-GR" smtClean="0"/>
              <a:pPr/>
              <a:t>30/11/2024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0C47D-2530-4D6D-9CF1-F28CBAF949D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C017A-32B2-4619-AC54-A77905B25637}" type="datetimeFigureOut">
              <a:rPr lang="el-GR" smtClean="0"/>
              <a:pPr/>
              <a:t>30/11/2024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0C47D-2530-4D6D-9CF1-F28CBAF949D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Ορθογώνιο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8 - Στρογγυλεμένο ορθογώνιο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C017A-32B2-4619-AC54-A77905B25637}" type="datetimeFigureOut">
              <a:rPr lang="el-GR" smtClean="0"/>
              <a:pPr/>
              <a:t>30/11/2024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0C47D-2530-4D6D-9CF1-F28CBAF949D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1" name="10 - Θέση περιεχομένου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C017A-32B2-4619-AC54-A77905B25637}" type="datetimeFigureOut">
              <a:rPr lang="el-GR" smtClean="0"/>
              <a:pPr/>
              <a:t>30/11/2024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98F0C47D-2530-4D6D-9CF1-F28CBAF949D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1" name="10 - Ορθογώνιο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- Ορθογώνιο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- Ορθογώνιο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Ορθογώνιο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7 - Στρογγυλεμένο ορθογώνιο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21 - Θέση τίτλου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3" name="12 - Θέση κειμένου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4" name="1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E01C017A-32B2-4619-AC54-A77905B25637}" type="datetimeFigureOut">
              <a:rPr lang="el-GR" smtClean="0"/>
              <a:pPr/>
              <a:t>30/11/2024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l-GR"/>
          </a:p>
        </p:txBody>
      </p:sp>
      <p:sp>
        <p:nvSpPr>
          <p:cNvPr id="23" name="22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98F0C47D-2530-4D6D-9CF1-F28CBAF949D9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5143512"/>
            <a:ext cx="6400800" cy="495288"/>
          </a:xfrm>
        </p:spPr>
        <p:txBody>
          <a:bodyPr>
            <a:normAutofit/>
          </a:bodyPr>
          <a:lstStyle/>
          <a:p>
            <a:r>
              <a:rPr lang="el-GR" dirty="0" smtClean="0"/>
              <a:t>7</a:t>
            </a:r>
            <a:r>
              <a:rPr lang="el-GR" baseline="30000" dirty="0" smtClean="0"/>
              <a:t>ο</a:t>
            </a:r>
            <a:r>
              <a:rPr lang="el-GR" dirty="0" smtClean="0"/>
              <a:t> ΝΗΠΙΑΓΩΓΕΙΟ ΑΛΕΞΑΝΔΡΕΙΑΣ</a:t>
            </a:r>
            <a:endParaRPr lang="el-GR" dirty="0"/>
          </a:p>
        </p:txBody>
      </p:sp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ΔΑΝΕΙΣΤΙΚΗ ΒΙΒΛΙΟΘΗΚΗ</a:t>
            </a:r>
            <a:endParaRPr lang="el-GR" dirty="0"/>
          </a:p>
        </p:txBody>
      </p:sp>
      <p:pic>
        <p:nvPicPr>
          <p:cNvPr id="4" name="3 - Εικόνα" descr="images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28" y="357166"/>
            <a:ext cx="6572296" cy="5357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ΟΙ ΣΑΚΟΥΛΕΣ ΔΑΝΕΙΣΜΟΥ ΜΑΣ</a:t>
            </a:r>
            <a:endParaRPr lang="el-GR" dirty="0"/>
          </a:p>
        </p:txBody>
      </p:sp>
      <p:pic>
        <p:nvPicPr>
          <p:cNvPr id="3" name="2 - Εικόνα" descr="IMG_20241127_1153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86050" y="1500174"/>
            <a:ext cx="3523500" cy="469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ΕΝΗΜΕΡΩΣΗ </a:t>
            </a:r>
            <a:r>
              <a:rPr lang="el-GR" dirty="0" smtClean="0"/>
              <a:t>ΠΡΟΣ</a:t>
            </a:r>
            <a:r>
              <a:rPr lang="el-GR" dirty="0" smtClean="0"/>
              <a:t> </a:t>
            </a:r>
            <a:r>
              <a:rPr lang="el-GR" dirty="0" smtClean="0"/>
              <a:t>ΤΟΥΣ ΓΟΝΕΙΣ</a:t>
            </a:r>
            <a:endParaRPr lang="el-GR" dirty="0"/>
          </a:p>
        </p:txBody>
      </p:sp>
      <p:pic>
        <p:nvPicPr>
          <p:cNvPr id="3" name="2 - Εικόνα" descr="173288831888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71802" y="1500174"/>
            <a:ext cx="4360345" cy="50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ΤΟ ΣΥΜΒΟΛΑΙΟ ΚΑΙ Η ΕΡΓΑΣΙΑ ΜΑΣ</a:t>
            </a:r>
            <a:endParaRPr lang="el-GR" dirty="0"/>
          </a:p>
        </p:txBody>
      </p:sp>
      <p:pic>
        <p:nvPicPr>
          <p:cNvPr id="3" name="2 - Εικόνα" descr="173288831889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4414" y="1643050"/>
            <a:ext cx="7106388" cy="502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ΚΑΤΑΣΚΕΥΑΖΟΥΜΕ ΤΑ ΑΓΑΠΗΜΕΝΑ ΜΑΣ ΒΙΒΛΙΑ</a:t>
            </a:r>
            <a:endParaRPr lang="el-GR" dirty="0"/>
          </a:p>
        </p:txBody>
      </p:sp>
      <p:pic>
        <p:nvPicPr>
          <p:cNvPr id="3" name="2 - Εικόνα" descr="20241125_152302-COLL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85918" y="1785926"/>
            <a:ext cx="5572164" cy="42148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ΔΗΜΙΟΥΡΓΟΥΜΕ ΤΟ ΔΕΝΤΡΟ ΤΗΣ ΓΝΩΣΗΣ</a:t>
            </a:r>
            <a:endParaRPr lang="el-GR" dirty="0"/>
          </a:p>
        </p:txBody>
      </p:sp>
      <p:pic>
        <p:nvPicPr>
          <p:cNvPr id="3" name="2 - Εικόνα" descr="IMG_20241125_1042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43240" y="1357298"/>
            <a:ext cx="3425024" cy="469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ΕΤΟΙΜΑΖΟΥΜΕ ΤΙΣ ΚΑΡΤΕΣ ΜΕΛΟΥΣ </a:t>
            </a:r>
            <a:endParaRPr lang="el-GR" dirty="0"/>
          </a:p>
        </p:txBody>
      </p:sp>
      <p:pic>
        <p:nvPicPr>
          <p:cNvPr id="3" name="2 - Εικόνα" descr="173257199504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00298" y="1571612"/>
            <a:ext cx="4450992" cy="469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ΜΙΛΑΜΕ ΓΙΑ ΤΟΥΣ ΚΑΝΟΝΕΣ ΚΑΙ ΤΟΥΣ ΖΩΓΡΑΦΙΖΟΥΜΕ</a:t>
            </a:r>
            <a:endParaRPr lang="el-GR" dirty="0"/>
          </a:p>
        </p:txBody>
      </p:sp>
      <p:pic>
        <p:nvPicPr>
          <p:cNvPr id="3" name="2 - Εικόνα" descr="20241126_150831-COLL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14678" y="1714488"/>
            <a:ext cx="2642625" cy="469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ΤΟΠΟΘΕΤΟΥΜΕ ΤΑ ΒΙΒΛΙΑ ΣΤΗ ΘΕΣΗ ΤΟΥΣ</a:t>
            </a:r>
            <a:endParaRPr lang="el-GR" dirty="0"/>
          </a:p>
        </p:txBody>
      </p:sp>
      <p:pic>
        <p:nvPicPr>
          <p:cNvPr id="3" name="2 - Εικόνα" descr="20241126_150703-COLL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28926" y="1500174"/>
            <a:ext cx="2642625" cy="469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ΟΡΓΑΝΩΝΟΥΜΕ </a:t>
            </a:r>
            <a:r>
              <a:rPr lang="el-GR" dirty="0" smtClean="0"/>
              <a:t>ΤΗ ΓΩΝΙΑ ΤΗΣ ΒΙΒΛΙΟΘΗΚΗΣ</a:t>
            </a:r>
            <a:endParaRPr lang="el-GR" dirty="0"/>
          </a:p>
        </p:txBody>
      </p:sp>
      <p:pic>
        <p:nvPicPr>
          <p:cNvPr id="3" name="2 - Εικόνα" descr="IMG_20241126_1046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86116" y="1643050"/>
            <a:ext cx="3523500" cy="469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ΖΩΓΡΑΦΙΖΟΥΜΕ ΤΟ ΑΓΑΠΗΜΕΝΟ ΜΑΣ ΒΙΒΛΙΟ</a:t>
            </a:r>
            <a:endParaRPr lang="el-GR" dirty="0"/>
          </a:p>
        </p:txBody>
      </p:sp>
      <p:pic>
        <p:nvPicPr>
          <p:cNvPr id="3" name="2 - Εικόνα" descr="IMG_20241125_11505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71604" y="1428736"/>
            <a:ext cx="6264000" cy="469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ΟΙ ΣΕΛΙΔΟΔΕΙΚΤΕΣ ΜΑΣ</a:t>
            </a:r>
            <a:endParaRPr lang="el-GR" dirty="0"/>
          </a:p>
        </p:txBody>
      </p:sp>
      <p:pic>
        <p:nvPicPr>
          <p:cNvPr id="3" name="2 - Εικόνα" descr="IMG_20241127_1156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14612" y="1785926"/>
            <a:ext cx="3523500" cy="469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Δικαιοσύνη">
  <a:themeElements>
    <a:clrScheme name="Αφθονία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Δικαιοσύνη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Δικαιοσύνη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78</TotalTime>
  <Words>59</Words>
  <Application>Microsoft Office PowerPoint</Application>
  <PresentationFormat>Προβολή στην οθόνη (4:3)</PresentationFormat>
  <Paragraphs>13</Paragraphs>
  <Slides>12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12</vt:i4>
      </vt:variant>
    </vt:vector>
  </HeadingPairs>
  <TitlesOfParts>
    <vt:vector size="13" baseType="lpstr">
      <vt:lpstr>Δικαιοσύνη</vt:lpstr>
      <vt:lpstr>ΔΑΝΕΙΣΤΙΚΗ ΒΙΒΛΙΟΘΗΚΗ</vt:lpstr>
      <vt:lpstr>ΚΑΤΑΣΚΕΥΑΖΟΥΜΕ ΤΑ ΑΓΑΠΗΜΕΝΑ ΜΑΣ ΒΙΒΛΙΑ</vt:lpstr>
      <vt:lpstr>ΔΗΜΙΟΥΡΓΟΥΜΕ ΤΟ ΔΕΝΤΡΟ ΤΗΣ ΓΝΩΣΗΣ</vt:lpstr>
      <vt:lpstr>ΕΤΟΙΜΑΖΟΥΜΕ ΤΙΣ ΚΑΡΤΕΣ ΜΕΛΟΥΣ </vt:lpstr>
      <vt:lpstr>ΜΙΛΑΜΕ ΓΙΑ ΤΟΥΣ ΚΑΝΟΝΕΣ ΚΑΙ ΤΟΥΣ ΖΩΓΡΑΦΙΖΟΥΜΕ</vt:lpstr>
      <vt:lpstr>ΤΟΠΟΘΕΤΟΥΜΕ ΤΑ ΒΙΒΛΙΑ ΣΤΗ ΘΕΣΗ ΤΟΥΣ</vt:lpstr>
      <vt:lpstr>ΟΡΓΑΝΩΝΟΥΜΕ ΤΗ ΓΩΝΙΑ ΤΗΣ ΒΙΒΛΙΟΘΗΚΗΣ</vt:lpstr>
      <vt:lpstr>ΖΩΓΡΑΦΙΖΟΥΜΕ ΤΟ ΑΓΑΠΗΜΕΝΟ ΜΑΣ ΒΙΒΛΙΟ</vt:lpstr>
      <vt:lpstr>ΟΙ ΣΕΛΙΔΟΔΕΙΚΤΕΣ ΜΑΣ</vt:lpstr>
      <vt:lpstr>ΟΙ ΣΑΚΟΥΛΕΣ ΔΑΝΕΙΣΜΟΥ ΜΑΣ</vt:lpstr>
      <vt:lpstr>ΕΝΗΜΕΡΩΣΗ ΠΡΟΣ ΤΟΥΣ ΓΟΝΕΙΣ</vt:lpstr>
      <vt:lpstr>ΤΟ ΣΥΜΒΟΛΑΙΟ ΚΑΙ Η ΕΡΓΑΣΙΑ ΜΑΣ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ΔΑΝΕΙΣΤΙΚΗ ΒΙΒΛΙΟΘΗΚΗ</dc:title>
  <dc:creator>User</dc:creator>
  <cp:lastModifiedBy>User</cp:lastModifiedBy>
  <cp:revision>8</cp:revision>
  <dcterms:created xsi:type="dcterms:W3CDTF">2024-11-27T05:47:14Z</dcterms:created>
  <dcterms:modified xsi:type="dcterms:W3CDTF">2024-11-30T09:22:05Z</dcterms:modified>
</cp:coreProperties>
</file>