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2" r:id="rId5"/>
    <p:sldId id="257" r:id="rId6"/>
    <p:sldId id="258" r:id="rId7"/>
    <p:sldId id="259" r:id="rId8"/>
    <p:sldId id="260" r:id="rId9"/>
    <p:sldId id="261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C4C5341-D777-4306-96F1-845722136916}" type="datetimeFigureOut">
              <a:rPr lang="el-GR" smtClean="0"/>
              <a:pPr/>
              <a:t>24/4/2024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5DFB8D1-6B0E-4BCC-9BC9-C9E41AB7D6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C5341-D777-4306-96F1-845722136916}" type="datetimeFigureOut">
              <a:rPr lang="el-GR" smtClean="0"/>
              <a:pPr/>
              <a:t>24/4/2024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FB8D1-6B0E-4BCC-9BC9-C9E41AB7D6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C4C5341-D777-4306-96F1-845722136916}" type="datetimeFigureOut">
              <a:rPr lang="el-GR" smtClean="0"/>
              <a:pPr/>
              <a:t>24/4/2024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DFB8D1-6B0E-4BCC-9BC9-C9E41AB7D6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C5341-D777-4306-96F1-845722136916}" type="datetimeFigureOut">
              <a:rPr lang="el-GR" smtClean="0"/>
              <a:pPr/>
              <a:t>24/4/2024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FB8D1-6B0E-4BCC-9BC9-C9E41AB7D6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4C5341-D777-4306-96F1-845722136916}" type="datetimeFigureOut">
              <a:rPr lang="el-GR" smtClean="0"/>
              <a:pPr/>
              <a:t>24/4/2024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5DFB8D1-6B0E-4BCC-9BC9-C9E41AB7D6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C5341-D777-4306-96F1-845722136916}" type="datetimeFigureOut">
              <a:rPr lang="el-GR" smtClean="0"/>
              <a:pPr/>
              <a:t>24/4/2024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FB8D1-6B0E-4BCC-9BC9-C9E41AB7D6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C5341-D777-4306-96F1-845722136916}" type="datetimeFigureOut">
              <a:rPr lang="el-GR" smtClean="0"/>
              <a:pPr/>
              <a:t>24/4/2024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FB8D1-6B0E-4BCC-9BC9-C9E41AB7D6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C5341-D777-4306-96F1-845722136916}" type="datetimeFigureOut">
              <a:rPr lang="el-GR" smtClean="0"/>
              <a:pPr/>
              <a:t>24/4/2024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FB8D1-6B0E-4BCC-9BC9-C9E41AB7D6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4C5341-D777-4306-96F1-845722136916}" type="datetimeFigureOut">
              <a:rPr lang="el-GR" smtClean="0"/>
              <a:pPr/>
              <a:t>24/4/2024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FB8D1-6B0E-4BCC-9BC9-C9E41AB7D6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C5341-D777-4306-96F1-845722136916}" type="datetimeFigureOut">
              <a:rPr lang="el-GR" smtClean="0"/>
              <a:pPr/>
              <a:t>24/4/2024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FB8D1-6B0E-4BCC-9BC9-C9E41AB7D6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C5341-D777-4306-96F1-845722136916}" type="datetimeFigureOut">
              <a:rPr lang="el-GR" smtClean="0"/>
              <a:pPr/>
              <a:t>24/4/2024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FB8D1-6B0E-4BCC-9BC9-C9E41AB7D63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C4C5341-D777-4306-96F1-845722136916}" type="datetimeFigureOut">
              <a:rPr lang="el-GR" smtClean="0"/>
              <a:pPr/>
              <a:t>24/4/2024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5DFB8D1-6B0E-4BCC-9BC9-C9E41AB7D63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00034" y="285729"/>
            <a:ext cx="7958166" cy="714379"/>
          </a:xfrm>
        </p:spPr>
        <p:txBody>
          <a:bodyPr>
            <a:normAutofit/>
          </a:bodyPr>
          <a:lstStyle/>
          <a:p>
            <a:r>
              <a:rPr lang="el-GR" dirty="0" smtClean="0"/>
              <a:t>ΠΑΣΧΑ ΣΤΟ ΝΗΠΙΑΓΩΓΕΙΟ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8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3 - Εικόνα" descr="stock-photo-art-easter-background-with-crocuses-and-easter-eg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000108"/>
            <a:ext cx="7721600" cy="48942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7030A0"/>
                </a:solidFill>
              </a:rPr>
              <a:t>ΒΑΨΑΜΕ ΚΑΙ ΣΤΟΛΙΣΑΜΕ ΤΑ ΑΥΓΑ</a:t>
            </a:r>
            <a:endParaRPr lang="el-GR" sz="2800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20240423_123047-COLL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9647" y="1609725"/>
            <a:ext cx="6454106" cy="48466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ΛΑΜΠΑΔΕΣ ΜΑΣ</a:t>
            </a:r>
            <a:endParaRPr lang="el-GR" dirty="0"/>
          </a:p>
        </p:txBody>
      </p:sp>
      <p:pic>
        <p:nvPicPr>
          <p:cNvPr id="4" name="3 - Θέση περιεχομένου" descr="IMG_20240424_1425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840" y="1609725"/>
            <a:ext cx="6777720" cy="48466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14554"/>
            <a:ext cx="7242048" cy="2286016"/>
          </a:xfrm>
        </p:spPr>
        <p:txBody>
          <a:bodyPr>
            <a:normAutofit fontScale="90000"/>
          </a:bodyPr>
          <a:lstStyle/>
          <a:p>
            <a:r>
              <a:rPr lang="el-GR" sz="6000" dirty="0" smtClean="0">
                <a:solidFill>
                  <a:srgbClr val="002060"/>
                </a:solidFill>
              </a:rPr>
              <a:t>ΤΟ 7</a:t>
            </a:r>
            <a:r>
              <a:rPr lang="el-GR" sz="6000" baseline="30000" dirty="0" smtClean="0">
                <a:solidFill>
                  <a:srgbClr val="002060"/>
                </a:solidFill>
              </a:rPr>
              <a:t>ο</a:t>
            </a:r>
            <a:r>
              <a:rPr lang="el-GR" sz="6000" dirty="0" smtClean="0">
                <a:solidFill>
                  <a:srgbClr val="002060"/>
                </a:solidFill>
              </a:rPr>
              <a:t> ΝΗΠΙΑΓΩΓΕΙΟ ΣΑΣ ΕΥΧΕΤΑΙ </a:t>
            </a:r>
            <a:br>
              <a:rPr lang="el-GR" sz="6000" dirty="0" smtClean="0">
                <a:solidFill>
                  <a:srgbClr val="002060"/>
                </a:solidFill>
              </a:rPr>
            </a:br>
            <a:r>
              <a:rPr lang="el-GR" sz="6000" dirty="0" smtClean="0">
                <a:solidFill>
                  <a:srgbClr val="002060"/>
                </a:solidFill>
              </a:rPr>
              <a:t>ΚΑΛΟ ΠΑΣΧΑ</a:t>
            </a:r>
            <a:endParaRPr lang="el-GR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ΜΑΖΙ ΜΕ ΤΙΣ ΜΑΜΑΔΕΣ ΕΤΟΙΜΑΣΑΜΕ ΤΗ ΖΥΜΗ …………ΖΥΜΩΣΑΜΕ…………</a:t>
            </a:r>
            <a:endParaRPr lang="el-GR" sz="2800" dirty="0"/>
          </a:p>
        </p:txBody>
      </p:sp>
      <p:pic>
        <p:nvPicPr>
          <p:cNvPr id="4" name="3 - Θέση περιεχομένου" descr="20240424_112847-COLL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609725"/>
            <a:ext cx="4429156" cy="48466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…..ΚΑΙ ΨΗΣΑΜΕ ΤΑ ΛΑΖΑΡΑΚΙΑ ΜΑΣ</a:t>
            </a:r>
            <a:endParaRPr lang="el-GR" sz="2800" dirty="0"/>
          </a:p>
        </p:txBody>
      </p:sp>
      <p:pic>
        <p:nvPicPr>
          <p:cNvPr id="4" name="3 - Θέση περιεχομένου" descr="20240424_142617-COLL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609725"/>
            <a:ext cx="4071966" cy="48466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7030A0"/>
                </a:solidFill>
              </a:rPr>
              <a:t> ΟΙ ΚΑΡΤΕΣ ΜΕ </a:t>
            </a:r>
            <a:r>
              <a:rPr lang="el-GR" sz="2800" dirty="0" err="1" smtClean="0">
                <a:solidFill>
                  <a:srgbClr val="7030A0"/>
                </a:solidFill>
              </a:rPr>
              <a:t>ΤιΣ</a:t>
            </a:r>
            <a:r>
              <a:rPr lang="el-GR" sz="2800" dirty="0" smtClean="0">
                <a:solidFill>
                  <a:srgbClr val="7030A0"/>
                </a:solidFill>
              </a:rPr>
              <a:t> ΕΥΧΕΣ  ΜΑΣ</a:t>
            </a:r>
            <a:endParaRPr lang="el-GR" sz="2800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20240422_142845-COLL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609725"/>
            <a:ext cx="5143536" cy="4846638"/>
          </a:xfrm>
          <a:ln w="101600">
            <a:solidFill>
              <a:schemeClr val="tx2">
                <a:lumMod val="50000"/>
              </a:schemeClr>
            </a:solidFill>
            <a:prstDash val="solid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ΤΑ ΚΑΛΑΘΑΚΙΑ ΜΑΣ</a:t>
            </a:r>
            <a:endParaRPr lang="el-GR" sz="2800" dirty="0"/>
          </a:p>
        </p:txBody>
      </p:sp>
      <p:pic>
        <p:nvPicPr>
          <p:cNvPr id="4" name="3 - Θέση περιεχομένου" descr="IMG_20240419_1135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ΤΑ ΒΡΑΧΙΟΛΑΚΙΑ ΜΑΣ </a:t>
            </a:r>
            <a:r>
              <a:rPr lang="el-GR" sz="2800" b="1" dirty="0" smtClean="0"/>
              <a:t>ΑΠΟ </a:t>
            </a:r>
            <a:r>
              <a:rPr lang="el-GR" sz="2800" b="1" dirty="0" smtClean="0"/>
              <a:t>ΤΗΝ ΕΚΠΑΙΔΕΥΤΙΚΟ ΤΩΝ ΑΓΓΛΙΚΩΝ</a:t>
            </a:r>
            <a:endParaRPr lang="el-GR" sz="2800" b="1" dirty="0"/>
          </a:p>
        </p:txBody>
      </p:sp>
      <p:pic>
        <p:nvPicPr>
          <p:cNvPr id="4" name="3 - Θέση περιεχομένου" descr="IMG_20240419_1136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ΤΑ ΚΟΤΟΠΟΥΛΑΚΙΑ ΜΑΣ</a:t>
            </a:r>
            <a:endParaRPr lang="el-GR" sz="2800" dirty="0"/>
          </a:p>
        </p:txBody>
      </p:sp>
      <p:pic>
        <p:nvPicPr>
          <p:cNvPr id="4" name="3 - Θέση περιεχομένου" descr="IMG_20240419_1507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ΠΑΙΔΙ ΚΑΙ ΓΛΩΣΣΑ – ΦΥΛΛΑ ΕΡΓΑΣΙΑΣ ΓΙΑ ΤΟ ΠΑΣΧΑ</a:t>
            </a:r>
            <a:endParaRPr lang="el-GR" sz="2800" b="1" dirty="0"/>
          </a:p>
        </p:txBody>
      </p:sp>
      <p:pic>
        <p:nvPicPr>
          <p:cNvPr id="4" name="3 - Θέση περιεχομένου" descr="20240419_143429-COLL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9647" y="1609725"/>
            <a:ext cx="6454106" cy="48466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ΠΑΙΔΙ ΚΑΙ ΜΑΘΗΜΑΤΙΚΑ – ΦΥΛΛΑ ΕΡΓΑΣΙΑΣ ΓΙΑ ΤΟ ΠΑΣΧΑ</a:t>
            </a:r>
            <a:endParaRPr lang="el-GR" sz="2800" b="1" dirty="0"/>
          </a:p>
        </p:txBody>
      </p:sp>
      <p:pic>
        <p:nvPicPr>
          <p:cNvPr id="4" name="3 - Θέση περιεχομένου" descr="20240419_143458-COLLAG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9647" y="1609725"/>
            <a:ext cx="6454106" cy="48466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</TotalTime>
  <Words>71</Words>
  <Application>Microsoft Office PowerPoint</Application>
  <PresentationFormat>Προβολή στην οθόνη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Αφθονία</vt:lpstr>
      <vt:lpstr>ΠΑΣΧΑ ΣΤΟ ΝΗΠΙΑΓΩΓΕΙΟ</vt:lpstr>
      <vt:lpstr>ΜΑΖΙ ΜΕ ΤΙΣ ΜΑΜΑΔΕΣ ΕΤΟΙΜΑΣΑΜΕ ΤΗ ΖΥΜΗ …………ΖΥΜΩΣΑΜΕ…………</vt:lpstr>
      <vt:lpstr>…..ΚΑΙ ΨΗΣΑΜΕ ΤΑ ΛΑΖΑΡΑΚΙΑ ΜΑΣ</vt:lpstr>
      <vt:lpstr> ΟΙ ΚΑΡΤΕΣ ΜΕ ΤιΣ ΕΥΧΕΣ  ΜΑΣ</vt:lpstr>
      <vt:lpstr>ΤΑ ΚΑΛΑΘΑΚΙΑ ΜΑΣ</vt:lpstr>
      <vt:lpstr>ΤΑ ΒΡΑΧΙΟΛΑΚΙΑ ΜΑΣ ΑΠΟ ΤΗΝ ΕΚΠΑΙΔΕΥΤΙΚΟ ΤΩΝ ΑΓΓΛΙΚΩΝ</vt:lpstr>
      <vt:lpstr>ΤΑ ΚΟΤΟΠΟΥΛΑΚΙΑ ΜΑΣ</vt:lpstr>
      <vt:lpstr>ΠΑΙΔΙ ΚΑΙ ΓΛΩΣΣΑ – ΦΥΛΛΑ ΕΡΓΑΣΙΑΣ ΓΙΑ ΤΟ ΠΑΣΧΑ</vt:lpstr>
      <vt:lpstr>ΠΑΙΔΙ ΚΑΙ ΜΑΘΗΜΑΤΙΚΑ – ΦΥΛΛΑ ΕΡΓΑΣΙΑΣ ΓΙΑ ΤΟ ΠΑΣΧΑ</vt:lpstr>
      <vt:lpstr>ΒΑΨΑΜΕ ΚΑΙ ΣΤΟΛΙΣΑΜΕ ΤΑ ΑΥΓΑ</vt:lpstr>
      <vt:lpstr>ΟΙ ΛΑΜΠΑΔΕΣ ΜΑΣ</vt:lpstr>
      <vt:lpstr>ΤΟ 7ο ΝΗΠΙΑΓΩΓΕΙΟ ΣΑΣ ΕΥΧΕΤΑΙ  ΚΑΛΟ ΠΑΣΧΑ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ΠΑΣΧΑ ΣΤΟ ΝΗΠΙΑΓΩΓΕΙΟ</dc:title>
  <dc:creator>User</dc:creator>
  <cp:lastModifiedBy>User</cp:lastModifiedBy>
  <cp:revision>6</cp:revision>
  <dcterms:created xsi:type="dcterms:W3CDTF">2024-04-19T12:32:21Z</dcterms:created>
  <dcterms:modified xsi:type="dcterms:W3CDTF">2024-04-24T12:03:51Z</dcterms:modified>
</cp:coreProperties>
</file>