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FCB-3910-4D77-9F8F-36805764945F}" type="datetimeFigureOut">
              <a:rPr lang="el-GR" smtClean="0"/>
              <a:pPr/>
              <a:t>1/12/2023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85D76-DFB0-4B39-A213-A784A43352C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FCB-3910-4D77-9F8F-36805764945F}" type="datetimeFigureOut">
              <a:rPr lang="el-GR" smtClean="0"/>
              <a:pPr/>
              <a:t>1/12/2023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85D76-DFB0-4B39-A213-A784A43352C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FCB-3910-4D77-9F8F-36805764945F}" type="datetimeFigureOut">
              <a:rPr lang="el-GR" smtClean="0"/>
              <a:pPr/>
              <a:t>1/12/2023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85D76-DFB0-4B39-A213-A784A43352C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FCB-3910-4D77-9F8F-36805764945F}" type="datetimeFigureOut">
              <a:rPr lang="el-GR" smtClean="0"/>
              <a:pPr/>
              <a:t>1/12/2023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85D76-DFB0-4B39-A213-A784A43352C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FCB-3910-4D77-9F8F-36805764945F}" type="datetimeFigureOut">
              <a:rPr lang="el-GR" smtClean="0"/>
              <a:pPr/>
              <a:t>1/12/2023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85D76-DFB0-4B39-A213-A784A43352C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FCB-3910-4D77-9F8F-36805764945F}" type="datetimeFigureOut">
              <a:rPr lang="el-GR" smtClean="0"/>
              <a:pPr/>
              <a:t>1/12/2023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85D76-DFB0-4B39-A213-A784A43352C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FCB-3910-4D77-9F8F-36805764945F}" type="datetimeFigureOut">
              <a:rPr lang="el-GR" smtClean="0"/>
              <a:pPr/>
              <a:t>1/12/2023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85D76-DFB0-4B39-A213-A784A43352C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FCB-3910-4D77-9F8F-36805764945F}" type="datetimeFigureOut">
              <a:rPr lang="el-GR" smtClean="0"/>
              <a:pPr/>
              <a:t>1/12/2023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85D76-DFB0-4B39-A213-A784A43352C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FCB-3910-4D77-9F8F-36805764945F}" type="datetimeFigureOut">
              <a:rPr lang="el-GR" smtClean="0"/>
              <a:pPr/>
              <a:t>1/12/2023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85D76-DFB0-4B39-A213-A784A43352C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FCB-3910-4D77-9F8F-36805764945F}" type="datetimeFigureOut">
              <a:rPr lang="el-GR" smtClean="0"/>
              <a:pPr/>
              <a:t>1/12/2023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85D76-DFB0-4B39-A213-A784A43352C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0FCB-3910-4D77-9F8F-36805764945F}" type="datetimeFigureOut">
              <a:rPr lang="el-GR" smtClean="0"/>
              <a:pPr/>
              <a:t>1/12/2023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AB85D76-DFB0-4B39-A213-A784A43352C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DB0FCB-3910-4D77-9F8F-36805764945F}" type="datetimeFigureOut">
              <a:rPr lang="el-GR" smtClean="0"/>
              <a:pPr/>
              <a:t>1/12/2023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B85D76-DFB0-4B39-A213-A784A43352C5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Η Δανειστική βιβλιοθήκη ξεκινά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1600" dirty="0" smtClean="0">
                <a:solidFill>
                  <a:srgbClr val="7030A0"/>
                </a:solidFill>
              </a:rPr>
              <a:t>Η δανειστική βιβλιοθήκη είναι μια εξαιρετικά επωφελής διαδικασία για τα παιδιά. Η αγάπη για το βιβλίο και η φαντασία ανεβαίνουν κατακόρυφα, η ταύτιση με θετικά παραδείγματα και στάσεις ζωής ωφελεί την ψυχική υγεία των νηπίων ενώ η όλη διαδικασία διεξάγεται στην τάξη μας με τέτοιο τρόπο έτσι ώστε το παιδί να αποκομίζει κέρδη σε όλα τα στάδια , σε γνωστικό και ηθικό επίπεδο</a:t>
            </a:r>
            <a:r>
              <a:rPr lang="el-GR" sz="1600" dirty="0" smtClean="0"/>
              <a:t>. 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Ξεκινήσαμε ζωγραφίζοντας τους κανόνες του βιβλίου </a:t>
            </a:r>
            <a:endParaRPr lang="el-GR" dirty="0"/>
          </a:p>
        </p:txBody>
      </p:sp>
      <p:pic>
        <p:nvPicPr>
          <p:cNvPr id="6" name="5 - Θέση περιεχομένου" descr="20231128_143336-COLL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3901" y="1935163"/>
            <a:ext cx="3296198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Ετοιμάσαμε το δελτίο δανεισμού</a:t>
            </a:r>
            <a:endParaRPr lang="el-GR" dirty="0"/>
          </a:p>
        </p:txBody>
      </p:sp>
      <p:pic>
        <p:nvPicPr>
          <p:cNvPr id="4" name="3 - Θέση περιεχομένου" descr="20231128_143414-COLL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9366" y="1935163"/>
            <a:ext cx="5845267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Τις ατομικές ταυτότητες δανεισμού</a:t>
            </a:r>
            <a:endParaRPr lang="el-GR" dirty="0"/>
          </a:p>
        </p:txBody>
      </p:sp>
      <p:pic>
        <p:nvPicPr>
          <p:cNvPr id="4" name="3 - Θέση περιεχομένου" descr="20231129_145817-COLL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785927"/>
            <a:ext cx="5000660" cy="45386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Τους σελιδοδείκτες μας</a:t>
            </a:r>
            <a:endParaRPr lang="el-GR" dirty="0"/>
          </a:p>
        </p:txBody>
      </p:sp>
      <p:pic>
        <p:nvPicPr>
          <p:cNvPr id="4" name="3 - Θέση περιεχομένου" descr="20231130_144444-COLL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935163"/>
            <a:ext cx="4143404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dirty="0" smtClean="0"/>
              <a:t>Τοποθετήσαμε τα βιβλία με σημείο αναφοράς  το εξώφυλλο τους και οργανώσαμε   τη βιβλιοθήκη μας </a:t>
            </a:r>
            <a:endParaRPr lang="el-GR" sz="3200" dirty="0"/>
          </a:p>
        </p:txBody>
      </p:sp>
      <p:pic>
        <p:nvPicPr>
          <p:cNvPr id="4" name="3 - Θέση περιεχομένου" descr="20231129_150005-COLL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1935163"/>
            <a:ext cx="4357718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συμβόλαιο της τάξης μας</a:t>
            </a:r>
            <a:endParaRPr lang="el-GR" dirty="0"/>
          </a:p>
        </p:txBody>
      </p:sp>
      <p:pic>
        <p:nvPicPr>
          <p:cNvPr id="4" name="3 - Θέση περιεχομένου" descr="IMG-b020c303b693840a02edbf5e0d6f7251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935163"/>
            <a:ext cx="4357717" cy="438943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Ετοιμάσαμε φύλλο εργασίας </a:t>
            </a:r>
            <a:endParaRPr lang="el-GR" dirty="0"/>
          </a:p>
        </p:txBody>
      </p:sp>
      <p:pic>
        <p:nvPicPr>
          <p:cNvPr id="4" name="3 - Θέση περιεχομένου" descr="IMG_20231201_1156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1935163"/>
            <a:ext cx="4214842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2428868"/>
            <a:ext cx="7772400" cy="242889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l-GR" sz="5400" dirty="0" smtClean="0"/>
              <a:t>ΣΑΣ ΕΥΧΟΜΑΣΤΕ ΚΑΛΕΣ ΑΝΑΓΝΩΣΕΙΣ</a:t>
            </a:r>
            <a:endParaRPr lang="el-G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</TotalTime>
  <Words>113</Words>
  <Application>Microsoft Office PowerPoint</Application>
  <PresentationFormat>Προβολή στην οθόνη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Ροή</vt:lpstr>
      <vt:lpstr>Η Δανειστική βιβλιοθήκη ξεκινά</vt:lpstr>
      <vt:lpstr>Ξεκινήσαμε ζωγραφίζοντας τους κανόνες του βιβλίου </vt:lpstr>
      <vt:lpstr>Ετοιμάσαμε το δελτίο δανεισμού</vt:lpstr>
      <vt:lpstr>Τις ατομικές ταυτότητες δανεισμού</vt:lpstr>
      <vt:lpstr>Τους σελιδοδείκτες μας</vt:lpstr>
      <vt:lpstr>Τοποθετήσαμε τα βιβλία με σημείο αναφοράς  το εξώφυλλο τους και οργανώσαμε   τη βιβλιοθήκη μας </vt:lpstr>
      <vt:lpstr>Το συμβόλαιο της τάξης μας</vt:lpstr>
      <vt:lpstr>Ετοιμάσαμε φύλλο εργασίας </vt:lpstr>
      <vt:lpstr>Διαφάνεια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Δανειστική βιβλιοθήκη ξεκινά</dc:title>
  <dc:creator>User</dc:creator>
  <cp:lastModifiedBy>User</cp:lastModifiedBy>
  <cp:revision>7</cp:revision>
  <dcterms:created xsi:type="dcterms:W3CDTF">2023-11-28T13:17:32Z</dcterms:created>
  <dcterms:modified xsi:type="dcterms:W3CDTF">2023-12-01T09:58:36Z</dcterms:modified>
</cp:coreProperties>
</file>